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7" d="100"/>
          <a:sy n="97" d="100"/>
        </p:scale>
        <p:origin x="-56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viewProps" Target="viewProps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DAEB3-01F1-814E-A163-EA09FD56A3BE}" type="datetimeFigureOut">
              <a:rPr lang="en-US" smtClean="0"/>
              <a:pPr/>
              <a:t>11/13/11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A37C0-A58D-5F45-A35A-628ECFC257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DAEB3-01F1-814E-A163-EA09FD56A3BE}" type="datetimeFigureOut">
              <a:rPr lang="en-US" smtClean="0"/>
              <a:pPr/>
              <a:t>11/13/11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A37C0-A58D-5F45-A35A-628ECFC257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DAEB3-01F1-814E-A163-EA09FD56A3BE}" type="datetimeFigureOut">
              <a:rPr lang="en-US" smtClean="0"/>
              <a:pPr/>
              <a:t>11/13/11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A37C0-A58D-5F45-A35A-628ECFC257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DAEB3-01F1-814E-A163-EA09FD56A3BE}" type="datetimeFigureOut">
              <a:rPr lang="en-US" smtClean="0"/>
              <a:pPr/>
              <a:t>11/13/11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A37C0-A58D-5F45-A35A-628ECFC257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DAEB3-01F1-814E-A163-EA09FD56A3BE}" type="datetimeFigureOut">
              <a:rPr lang="en-US" smtClean="0"/>
              <a:pPr/>
              <a:t>11/13/11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A37C0-A58D-5F45-A35A-628ECFC257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DAEB3-01F1-814E-A163-EA09FD56A3BE}" type="datetimeFigureOut">
              <a:rPr lang="en-US" smtClean="0"/>
              <a:pPr/>
              <a:t>11/13/11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A37C0-A58D-5F45-A35A-628ECFC257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DAEB3-01F1-814E-A163-EA09FD56A3BE}" type="datetimeFigureOut">
              <a:rPr lang="en-US" smtClean="0"/>
              <a:pPr/>
              <a:t>11/13/11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A37C0-A58D-5F45-A35A-628ECFC257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DAEB3-01F1-814E-A163-EA09FD56A3BE}" type="datetimeFigureOut">
              <a:rPr lang="en-US" smtClean="0"/>
              <a:pPr/>
              <a:t>11/13/11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A37C0-A58D-5F45-A35A-628ECFC257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DAEB3-01F1-814E-A163-EA09FD56A3BE}" type="datetimeFigureOut">
              <a:rPr lang="en-US" smtClean="0"/>
              <a:pPr/>
              <a:t>11/13/11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A37C0-A58D-5F45-A35A-628ECFC257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DAEB3-01F1-814E-A163-EA09FD56A3BE}" type="datetimeFigureOut">
              <a:rPr lang="en-US" smtClean="0"/>
              <a:pPr/>
              <a:t>11/13/11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A37C0-A58D-5F45-A35A-628ECFC257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DAEB3-01F1-814E-A163-EA09FD56A3BE}" type="datetimeFigureOut">
              <a:rPr lang="en-US" smtClean="0"/>
              <a:pPr/>
              <a:t>11/13/11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A37C0-A58D-5F45-A35A-628ECFC257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1DAEB3-01F1-814E-A163-EA09FD56A3BE}" type="datetimeFigureOut">
              <a:rPr lang="en-US" smtClean="0"/>
              <a:pPr/>
              <a:t>11/13/11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4A37C0-A58D-5F45-A35A-628ECFC2572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369" y="793032"/>
            <a:ext cx="8538298" cy="562115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13369" y="232343"/>
            <a:ext cx="85382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Great Race for the Western Stakes, 1870.  </a:t>
            </a:r>
          </a:p>
          <a:p>
            <a:r>
              <a:rPr lang="en-US" dirty="0" smtClean="0"/>
              <a:t>Cornelius Vanderbilt and James Fisk.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4423" y="1060149"/>
            <a:ext cx="7565992" cy="4657288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126" y="351078"/>
            <a:ext cx="8052016" cy="5763729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681" y="385149"/>
            <a:ext cx="5056915" cy="6472851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5660" y="232343"/>
            <a:ext cx="3970536" cy="620396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7169" y="371749"/>
            <a:ext cx="4486814" cy="618081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1905" y="228090"/>
            <a:ext cx="5193141" cy="662991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5258" y="228090"/>
            <a:ext cx="33766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Eleven hours a day.</a:t>
            </a:r>
          </a:p>
          <a:p>
            <a:r>
              <a:rPr lang="en-US" dirty="0" smtClean="0"/>
              <a:t>J.P. Morgan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235" y="0"/>
            <a:ext cx="4256767" cy="658263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931" y="456898"/>
            <a:ext cx="5478334" cy="6156919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4339" y="325281"/>
            <a:ext cx="4512832" cy="626860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030714" cy="6727701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073" y="415055"/>
            <a:ext cx="8062092" cy="6367749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2879</TotalTime>
  <Words>26</Words>
  <Application>Microsoft Macintosh PowerPoint</Application>
  <PresentationFormat>On-screen Show (4:3)</PresentationFormat>
  <Paragraphs>4</Paragraphs>
  <Slides>12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Molly Zeins</dc:creator>
  <cp:lastModifiedBy>Molly Zeins</cp:lastModifiedBy>
  <cp:revision>3</cp:revision>
  <dcterms:created xsi:type="dcterms:W3CDTF">2011-11-13T22:27:16Z</dcterms:created>
  <dcterms:modified xsi:type="dcterms:W3CDTF">2011-11-15T21:10:10Z</dcterms:modified>
</cp:coreProperties>
</file>